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35C6E-06B6-404F-AC6C-F0FE573FB798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78922-403C-46DE-A9C6-2C44F85F9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55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35C6E-06B6-404F-AC6C-F0FE573FB798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78922-403C-46DE-A9C6-2C44F85F9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08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3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42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rgbClr val="0070C0"/>
                </a:solidFill>
              </a:rPr>
              <a:t>Какие жалобы относятся к легким?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52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55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rgbClr val="0070C0"/>
                </a:solidFill>
              </a:rPr>
              <a:t>Что нужно знать о легкой жалобе?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05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6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44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Произвольный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Какие жалобы относятся к легким?</vt:lpstr>
      <vt:lpstr>Презентация PowerPoint</vt:lpstr>
      <vt:lpstr>Что нужно знать о легкой жалобе?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Шабельцева Вероника Евгеньевна</dc:creator>
  <cp:lastModifiedBy>Шабельцева Вероника Евгеньевна</cp:lastModifiedBy>
  <cp:revision>1</cp:revision>
  <dcterms:created xsi:type="dcterms:W3CDTF">2025-06-04T23:15:03Z</dcterms:created>
  <dcterms:modified xsi:type="dcterms:W3CDTF">2025-06-04T23:15:03Z</dcterms:modified>
</cp:coreProperties>
</file>